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80" r:id="rId4"/>
    <p:sldId id="287" r:id="rId5"/>
    <p:sldId id="267" r:id="rId6"/>
    <p:sldId id="272" r:id="rId7"/>
    <p:sldId id="268" r:id="rId8"/>
    <p:sldId id="284" r:id="rId9"/>
    <p:sldId id="285" r:id="rId10"/>
    <p:sldId id="269" r:id="rId11"/>
    <p:sldId id="281" r:id="rId12"/>
    <p:sldId id="282" r:id="rId13"/>
    <p:sldId id="283" r:id="rId14"/>
    <p:sldId id="286" r:id="rId15"/>
    <p:sldId id="271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99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6" autoAdjust="0"/>
    <p:restoredTop sz="99856" autoAdjust="0"/>
  </p:normalViewPr>
  <p:slideViewPr>
    <p:cSldViewPr>
      <p:cViewPr varScale="1">
        <p:scale>
          <a:sx n="114" d="100"/>
          <a:sy n="114" d="100"/>
        </p:scale>
        <p:origin x="186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E4848-DECD-4B10-8C19-28B651C36E65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944BD-D97D-4916-A403-130E014109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Eveil à la foi 2017-2018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55576" y="4345681"/>
            <a:ext cx="3096344" cy="2107655"/>
            <a:chOff x="336104" y="352128"/>
            <a:chExt cx="1152128" cy="505362"/>
          </a:xfrm>
        </p:grpSpPr>
        <p:sp>
          <p:nvSpPr>
            <p:cNvPr id="5" name="AutoShape 33"/>
            <p:cNvSpPr>
              <a:spLocks noChangeArrowheads="1"/>
            </p:cNvSpPr>
            <p:nvPr/>
          </p:nvSpPr>
          <p:spPr bwMode="auto">
            <a:xfrm>
              <a:off x="354032" y="712168"/>
              <a:ext cx="1116272" cy="145322"/>
            </a:xfrm>
            <a:prstGeom prst="flowChartAlternateProcess">
              <a:avLst/>
            </a:prstGeom>
            <a:solidFill>
              <a:srgbClr val="FFFFFF"/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36000" tIns="36000" rIns="36000" bIns="3600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rgbClr val="065770"/>
                  </a:solidFill>
                  <a:effectLst/>
                  <a:latin typeface="+mj-lt"/>
                  <a:cs typeface="Arial" pitchFamily="34" charset="0"/>
                </a:rPr>
                <a:t>Paroisse Pontoise 2016-2017</a:t>
              </a:r>
            </a:p>
          </p:txBody>
        </p:sp>
        <p:pic>
          <p:nvPicPr>
            <p:cNvPr id="6" name="Image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04" y="352128"/>
              <a:ext cx="1152128" cy="361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Image 1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6732240" y="4008615"/>
            <a:ext cx="1944216" cy="228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83" y="197618"/>
            <a:ext cx="4546848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Le 24 mars</a:t>
            </a:r>
            <a:endParaRPr lang="fr-FR" dirty="0"/>
          </a:p>
        </p:txBody>
      </p:sp>
      <p:sp>
        <p:nvSpPr>
          <p:cNvPr id="5" name="AutoShape 27"/>
          <p:cNvSpPr txBox="1">
            <a:spLocks noChangeArrowheads="1"/>
          </p:cNvSpPr>
          <p:nvPr/>
        </p:nvSpPr>
        <p:spPr bwMode="auto">
          <a:xfrm>
            <a:off x="6084168" y="468863"/>
            <a:ext cx="2232248" cy="754549"/>
          </a:xfrm>
          <a:prstGeom prst="cloud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12700" cmpd="dbl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62564" tIns="62564" rIns="62564" bIns="62564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r-FR" sz="2400" dirty="0"/>
              <a:t>   Paque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0" name="AutoShape 2" descr="https://attachment.outlook.office.net/owa/p.kannengiesser@hotmail.fr/service.svc/s/GetAttachmentThumbnail?id=AQMkADAwATYwMAItOTkAOGQtZDc0OC0wMAItMDAKAEYAAAOn%2BTZNlcYqT5w73zALR90ABwDe%2FDPxwOMrRo1lt2OHbeZNAAACAQwAAADe%2FDPxwOMrRo1lt2OHbeZNAAAA%2B%2BVI2wAAAAESABAAsHUZyOrtqkmjzxJZ1hxlOA%3D%3D&amp;thumbnailType=2&amp;X-OWA-CANARY=EQH4YfXCOEqdyBIDMaMNUUBJprL5tNQYjJcBQm7ES1Alui1-Rjan9nsM2go_QANIizswTtqKWPk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zY0Njg1NSwibmJmIjoxNDk3NjQ2MjU1fQ.OBnDRRWgCTkpscC4DRuln5j4ATJVZAbtNdWqAhxZ3ZZAWXByL43IcUU2keOsalVzBrn8DCxZLdc-c1h1bNzid4dLSwZ9HVehK1zi3xF7Cq6azYRD0XM-5QkYgMTbAkwW7-P_hLIV_VtAvM40bT4oGVCsaBg3oeLtM6yYbp2zKcM0kQ4SsK01UNUqisqK9Qj39SlUyOeKkQfeelUd1xgqesIAyUWGwo-LiBXKDciyltgVX13xIh8SOUK3wzLhJRiFe2kdG7BZ96GU9Lo1EGorgaD3uwLtWSYz-4leYRliP3wgOgyMyKPYILul1V8DMgeSkxhCZwHIBOu2u_lxAksFog&amp;owa=outlook.live.com&amp;i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https://attachment.outlook.live.net/owa/p.kannengiesser@hotmail.fr/service.svc/s/GetAttachmentThumbnail?id=AQMkADAwATYwMAItOTkAOGQtZDc0OC0wMAItMDAKAEYAAAOn%2BTZNlcYqT5w73zALR90ABwDe%2FDPxwOMrRo1lt2OHbeZNAAACAQwAAADe%2FDPxwOMrRo1lt2OHbeZNAAHuKv4HAAAAARIAEAAm9CwSjnqKRKnPrZXWOWfR&amp;thumbnailType=2&amp;X-OWA-CANARY=cJh_vs5epkyLsKK5VsCF2ICnpP6D2NUYs8rOHmhsXJM1ASldxOHBmShHiOWDHBmURpqHqt9nPV8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3MDE1NDEsImV4cCI6MTUyOTcwMjE0MSwiaXNzIjoiMDAwMDAwMDItMDAwMC0wZmYxLWNlMDAtMDAwMDAwMDAwMDAwQDg0ZGY5ZTdmLWU5ZjYtNDBhZi1iNDM1LWFhYWFhYWFhYWFhYSIsImF1ZCI6IjAwMDAwMDAyLTAwMDAtMGZmMS1jZTAwLTAwMDAwMDAwMDAwMC9hdHRhY2htZW50Lm91dGxvb2subGl2ZS5uZXRAODRkZjllN2YtZTlmNi00MGFmLWI0MzUtYWFhYWFhYWFhYWFhIn0.G9WgSwnMbZI8HgkjeqZNwJpc2A5rT6OOY-GRgiyjgcHseWjrjoKEC3NaXxbCsEmf4Ww52eCQCAP-o0DuscxmVgU2qXmIZEh76DR9I3N1GScWrv1Or6EF8-A75mGW8OVnEkK9ScfY3b4u3Je4t1Kk57Yey3igsqZ-lJ04SDHLnvHPTh22k5TyKVXeYAxkB9Dkh3RNzQSLt2WJy_ZJBz8MuUVdar3NheiTsOjln1Na20I9t6yzUfTxKYhbGUiHAThQ4f1gmFAMaBa-x8lyHTBqQcVzx39u4vjzIqjSxRE8NJXSBOynS5ijBjtmMIcJcpideugOy6lSkaL1p98FxNrBUQ&amp;owa=outlook.live.com&amp;isc=1">
            <a:extLst>
              <a:ext uri="{FF2B5EF4-FFF2-40B4-BE49-F238E27FC236}">
                <a16:creationId xmlns:a16="http://schemas.microsoft.com/office/drawing/2014/main" id="{C965A5E1-6E77-401B-95C6-15653D99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93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7"/>
          <p:cNvSpPr>
            <a:spLocks noChangeArrowheads="1"/>
          </p:cNvSpPr>
          <p:nvPr/>
        </p:nvSpPr>
        <p:spPr bwMode="auto">
          <a:xfrm>
            <a:off x="121332" y="2348880"/>
            <a:ext cx="4330824" cy="660846"/>
          </a:xfrm>
          <a:prstGeom prst="cloud">
            <a:avLst/>
          </a:prstGeom>
          <a:solidFill>
            <a:schemeClr val="bg1">
              <a:alpha val="36000"/>
            </a:schemeClr>
          </a:solidFill>
          <a:ln w="12700" cmpd="dbl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62564" tIns="62564" rIns="62564" bIns="62564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/>
              <a:t>le dernier repas de Jésus 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ttachment.outlook.live.net/owa/p.kannengiesser@hotmail.fr/service.svc/s/GetAttachmentThumbnail?id=AQMkADAwATYwMAItOTkAOGQtZDc0OC0wMAItMDAKAEYAAAOn%2BTZNlcYqT5w73zALR90ABwDe%2FDPxwOMrRo1lt2OHbeZNAAACAQwAAADe%2FDPxwOMrRo1lt2OHbeZNAAHsi4b8AAAAARIAEADOvb0ArR055U2FFOl%2F9YTmYw%3D%3D&amp;thumbnailType=2&amp;X-OWA-CANARY=LoEEmx5RaUOeBjyyvWqwJ2A90jBN1dUYTuqCjQG7V26rxu8Ee8x9KxhWF0mYmIcfiN3f0h9VXck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zNDgxODMsImV4cCI6MTUyOTM0ODc4MywiaXNzIjoiMDAwMDAwMDItMDAwMC0wZmYxLWNlMDAtMDAwMDAwMDAwMDAwQDg0ZGY5ZTdmLWU5ZjYtNDBhZi1iNDM1LWFhYWFhYWFhYWFhYSIsImF1ZCI6IjAwMDAwMDAyLTAwMDAtMGZmMS1jZTAwLTAwMDAwMDAwMDAwMC9hdHRhY2htZW50Lm91dGxvb2subGl2ZS5uZXRAODRkZjllN2YtZTlmNi00MGFmLWI0MzUtYWFhYWFhYWFhYWFhIn0.m9lIfaIgwM4JHaJL8q4yvhLfI0OLzUap3tYFh7fUFgKSH06a4T66Szoh39SfPe6OftBWBC-48Lh7PgaIk9bGX4dB6hLmgk5Zwu5Fz5za1u9gc8IJNC6g4yJHcI4f75hfJcFyOHsMFjoCxFUWNGIncbzIQIpMzf0RnCQ1sPOVOE46jHzkUs_MOL4uM97_elRA5ekQG4yBI5gF4vGggNykSm_2-yM2mXfx_AoU1arNBAScqSHGE-FtzaU0HQaHIpyLTijTL8WFvqbtX2OI9WrQFgqikz9x32cQUOafj5r9y42ckcGse7ooVT2wlZ_VQYV29yJcurrj5JdNfIFVXq626g&amp;owa=outlook.live.com&amp;isc=1">
            <a:extLst>
              <a:ext uri="{FF2B5EF4-FFF2-40B4-BE49-F238E27FC236}">
                <a16:creationId xmlns:a16="http://schemas.microsoft.com/office/drawing/2014/main" id="{2CE9B65B-8B55-41A0-A686-374B1999C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9201" r="49904" b="31800"/>
          <a:stretch/>
        </p:blipFill>
        <p:spPr bwMode="auto">
          <a:xfrm>
            <a:off x="107505" y="160041"/>
            <a:ext cx="5472608" cy="34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ttachment.outlook.live.net/owa/p.kannengiesser@hotmail.fr/service.svc/s/GetAttachmentThumbnail?id=AQMkADAwATYwMAItOTkAOGQtZDc0OC0wMAItMDAKAEYAAAOn%2BTZNlcYqT5w73zALR90ABwDe%2FDPxwOMrRo1lt2OHbeZNAAACAQwAAADe%2FDPxwOMrRo1lt2OHbeZNAAHsi4b8AAAAARIAEADOvb0ArR055U2FFOl%2F9YTmYw%3D%3D&amp;thumbnailType=2&amp;X-OWA-CANARY=LoEEmx5RaUOeBjyyvWqwJ2A90jBN1dUYTuqCjQG7V26rxu8Ee8x9KxhWF0mYmIcfiN3f0h9VXck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zNDgxODMsImV4cCI6MTUyOTM0ODc4MywiaXNzIjoiMDAwMDAwMDItMDAwMC0wZmYxLWNlMDAtMDAwMDAwMDAwMDAwQDg0ZGY5ZTdmLWU5ZjYtNDBhZi1iNDM1LWFhYWFhYWFhYWFhYSIsImF1ZCI6IjAwMDAwMDAyLTAwMDAtMGZmMS1jZTAwLTAwMDAwMDAwMDAwMC9hdHRhY2htZW50Lm91dGxvb2subGl2ZS5uZXRAODRkZjllN2YtZTlmNi00MGFmLWI0MzUtYWFhYWFhYWFhYWFhIn0.m9lIfaIgwM4JHaJL8q4yvhLfI0OLzUap3tYFh7fUFgKSH06a4T66Szoh39SfPe6OftBWBC-48Lh7PgaIk9bGX4dB6hLmgk5Zwu5Fz5za1u9gc8IJNC6g4yJHcI4f75hfJcFyOHsMFjoCxFUWNGIncbzIQIpMzf0RnCQ1sPOVOE46jHzkUs_MOL4uM97_elRA5ekQG4yBI5gF4vGggNykSm_2-yM2mXfx_AoU1arNBAScqSHGE-FtzaU0HQaHIpyLTijTL8WFvqbtX2OI9WrQFgqikz9x32cQUOafj5r9y42ckcGse7ooVT2wlZ_VQYV29yJcurrj5JdNfIFVXq626g&amp;owa=outlook.live.com&amp;isc=1">
            <a:extLst>
              <a:ext uri="{FF2B5EF4-FFF2-40B4-BE49-F238E27FC236}">
                <a16:creationId xmlns:a16="http://schemas.microsoft.com/office/drawing/2014/main" id="{20EC65C6-EEC4-4F90-B6A6-559F9143B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t="19201" r="8263" b="31800"/>
          <a:stretch/>
        </p:blipFill>
        <p:spPr bwMode="auto">
          <a:xfrm>
            <a:off x="3673828" y="3301009"/>
            <a:ext cx="5373952" cy="35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65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ttachment.outlook.live.net/owa/p.kannengiesser@hotmail.fr/service.svc/s/GetAttachmentThumbnail?id=AQMkADAwATYwMAItOTkAOGQtZDc0OC0wMAItMDAKAEYAAAOn%2BTZNlcYqT5w73zALR90ABwDe%2FDPxwOMrRo1lt2OHbeZNAAACAQwAAADe%2FDPxwOMrRo1lt2OHbeZNAAHsi4b%2BAAAAARIAEAC1g3LMOTt%2FTo6DKCFTE9GL&amp;thumbnailType=2&amp;X-OWA-CANARY=7Rv963rTI06xIetjuOcslsC88M9N1dUYQzPgAN0R63p6FaGDEu-RISqPsuAIAiHyLRgm0WVZjmw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zNDgxODMsImV4cCI6MTUyOTM0ODc4MywiaXNzIjoiMDAwMDAwMDItMDAwMC0wZmYxLWNlMDAtMDAwMDAwMDAwMDAwQDg0ZGY5ZTdmLWU5ZjYtNDBhZi1iNDM1LWFhYWFhYWFhYWFhYSIsImF1ZCI6IjAwMDAwMDAyLTAwMDAtMGZmMS1jZTAwLTAwMDAwMDAwMDAwMC9hdHRhY2htZW50Lm91dGxvb2subGl2ZS5uZXRAODRkZjllN2YtZTlmNi00MGFmLWI0MzUtYWFhYWFhYWFhYWFhIn0.m9lIfaIgwM4JHaJL8q4yvhLfI0OLzUap3tYFh7fUFgKSH06a4T66Szoh39SfPe6OftBWBC-48Lh7PgaIk9bGX4dB6hLmgk5Zwu5Fz5za1u9gc8IJNC6g4yJHcI4f75hfJcFyOHsMFjoCxFUWNGIncbzIQIpMzf0RnCQ1sPOVOE46jHzkUs_MOL4uM97_elRA5ekQG4yBI5gF4vGggNykSm_2-yM2mXfx_AoU1arNBAScqSHGE-FtzaU0HQaHIpyLTijTL8WFvqbtX2OI9WrQFgqikz9x32cQUOafj5r9y42ckcGse7ooVT2wlZ_VQYV29yJcurrj5JdNfIFVXq626g&amp;owa=outlook.live.com&amp;isc=1">
            <a:extLst>
              <a:ext uri="{FF2B5EF4-FFF2-40B4-BE49-F238E27FC236}">
                <a16:creationId xmlns:a16="http://schemas.microsoft.com/office/drawing/2014/main" id="{E1DFDFFB-163D-46FF-BBD0-A19E8FDF7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 t="-4554" r="271" b="28955"/>
          <a:stretch/>
        </p:blipFill>
        <p:spPr bwMode="auto">
          <a:xfrm>
            <a:off x="282327" y="1340768"/>
            <a:ext cx="385762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tachment.outlook.live.net/owa/p.kannengiesser@hotmail.fr/service.svc/s/GetAttachmentThumbnail?id=AQMkADAwATYwMAItOTkAOGQtZDc0OC0wMAItMDAKAEYAAAOn%2BTZNlcYqT5w73zALR90ABwDe%2FDPxwOMrRo1lt2OHbeZNAAACAQwAAADe%2FDPxwOMrRo1lt2OHbeZNAAHsi4b%2FAAAAARIAEAABbxQmRG3OQb3AN0OP%2Fv%2Ft&amp;thumbnailType=2&amp;X-OWA-CANARY=vu6a3RJV5US9G1GQXD2YWuBc7gRO1dUYeE4d9rEbXHOrvUAfdNzJ9vV-iE68yPz-s1l1J67hoTE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zNDg0ODMsImV4cCI6MTUyOTM0OTA4MywiaXNzIjoiMDAwMDAwMDItMDAwMC0wZmYxLWNlMDAtMDAwMDAwMDAwMDAwQDg0ZGY5ZTdmLWU5ZjYtNDBhZi1iNDM1LWFhYWFhYWFhYWFhYSIsImF1ZCI6IjAwMDAwMDAyLTAwMDAtMGZmMS1jZTAwLTAwMDAwMDAwMDAwMC9hdHRhY2htZW50Lm91dGxvb2subGl2ZS5uZXRAODRkZjllN2YtZTlmNi00MGFmLWI0MzUtYWFhYWFhYWFhYWFhIn0.iObO7MKY-3RqKUfkc1NJWibScrMJ4JlO26tDFaHqIhtUwOJHueWkOM5_Ped7NiBUKinJA7Ym2DZIWHinNL9sSGhKPSyrpVikk-JgUL9zI5hnrRBsNW36R3Fijak8bSksPRuwc8t0KskwhnXadzgp6LRMWN4IPxeZCaZR0q6MW0H4jsGiiGm7N4kth0rGoW1TmFnFRXD9czV_ZaV3bSOjfUhrWqcRCK_Vs1c9FjKsU81UFJwT2ezgI7UbLY-khHf4bVuVf_m_nybL038h-05mn9zSQmnQOOazB9_a9RgDcedy9EnHy1ZQUPVMIiqQjZm9I3ysK7m7j9RcYxWnINeJmQ&amp;owa=outlook.live.com&amp;isc=1">
            <a:extLst>
              <a:ext uri="{FF2B5EF4-FFF2-40B4-BE49-F238E27FC236}">
                <a16:creationId xmlns:a16="http://schemas.microsoft.com/office/drawing/2014/main" id="{8A723BC4-231E-4325-B04B-3DDDB45A0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24149" r="10020" b="10101"/>
          <a:stretch/>
        </p:blipFill>
        <p:spPr bwMode="auto">
          <a:xfrm>
            <a:off x="4355976" y="248580"/>
            <a:ext cx="4536505" cy="63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1BB7238-A04B-407F-B894-F4DA9A3F7F08}"/>
              </a:ext>
            </a:extLst>
          </p:cNvPr>
          <p:cNvSpPr txBox="1">
            <a:spLocks/>
          </p:cNvSpPr>
          <p:nvPr/>
        </p:nvSpPr>
        <p:spPr>
          <a:xfrm>
            <a:off x="320717" y="5485"/>
            <a:ext cx="3528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Le </a:t>
            </a:r>
            <a:r>
              <a:rPr lang="fr-FR" sz="4400" dirty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rPr>
              <a:t>26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mai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487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ttachment.outlook.live.net/owa/p.kannengiesser@hotmail.fr/service.svc/s/GetAttachmentThumbnail?id=AQMkADAwATYwMAItOTkAOGQtZDc0OC0wMAItMDAKAEYAAAOn%2BTZNlcYqT5w73zALR90ABwDe%2FDPxwOMrRo1lt2OHbeZNAAACAQwAAADe%2FDPxwOMrRo1lt2OHbeZNAAHsi4b9AAAAARIAEAAWCWgRDNFNS5Wcd8mEnbe0&amp;thumbnailType=2&amp;X-OWA-CANARY=XgRtg-IIqUm_q07fAtsSdzBzTqhN1dUY7FwXFlKnsx6hbNeNpzxnc4P2Iv7k8MPmKQ0r8kOuPx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zNDgxODMsImV4cCI6MTUyOTM0ODc4MywiaXNzIjoiMDAwMDAwMDItMDAwMC0wZmYxLWNlMDAtMDAwMDAwMDAwMDAwQDg0ZGY5ZTdmLWU5ZjYtNDBhZi1iNDM1LWFhYWFhYWFhYWFhYSIsImF1ZCI6IjAwMDAwMDAyLTAwMDAtMGZmMS1jZTAwLTAwMDAwMDAwMDAwMC9hdHRhY2htZW50Lm91dGxvb2subGl2ZS5uZXRAODRkZjllN2YtZTlmNi00MGFmLWI0MzUtYWFhYWFhYWFhYWFhIn0.m9lIfaIgwM4JHaJL8q4yvhLfI0OLzUap3tYFh7fUFgKSH06a4T66Szoh39SfPe6OftBWBC-48Lh7PgaIk9bGX4dB6hLmgk5Zwu5Fz5za1u9gc8IJNC6g4yJHcI4f75hfJcFyOHsMFjoCxFUWNGIncbzIQIpMzf0RnCQ1sPOVOE46jHzkUs_MOL4uM97_elRA5ekQG4yBI5gF4vGggNykSm_2-yM2mXfx_AoU1arNBAScqSHGE-FtzaU0HQaHIpyLTijTL8WFvqbtX2OI9WrQFgqikz9x32cQUOafj5r9y42ckcGse7ooVT2wlZ_VQYV29yJcurrj5JdNfIFVXq626g&amp;owa=outlook.live.com&amp;isc=1">
            <a:extLst>
              <a:ext uri="{FF2B5EF4-FFF2-40B4-BE49-F238E27FC236}">
                <a16:creationId xmlns:a16="http://schemas.microsoft.com/office/drawing/2014/main" id="{21A8AAEA-DF36-4493-BE27-72CF33956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5351"/>
          <a:stretch/>
        </p:blipFill>
        <p:spPr bwMode="auto">
          <a:xfrm>
            <a:off x="2483768" y="404664"/>
            <a:ext cx="4968552" cy="63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37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2A16A-F0DE-4A4D-BADB-57C73B2A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Prière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67C0CF-8DE7-4BAA-B101-754A679F4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Notre année se termine, Seigneur</a:t>
            </a:r>
          </a:p>
          <a:p>
            <a:pPr marL="0" indent="0">
              <a:buNone/>
            </a:pPr>
            <a:r>
              <a:rPr lang="fr-FR" dirty="0"/>
              <a:t>Et je voudrais te remercier</a:t>
            </a:r>
          </a:p>
          <a:p>
            <a:pPr marL="0" indent="0">
              <a:buNone/>
            </a:pPr>
            <a:r>
              <a:rPr lang="fr-FR" dirty="0"/>
              <a:t>Pour la beauté et la joie </a:t>
            </a:r>
          </a:p>
          <a:p>
            <a:pPr marL="0" indent="0">
              <a:buNone/>
            </a:pPr>
            <a:r>
              <a:rPr lang="fr-FR" dirty="0"/>
              <a:t>Que tu as semées </a:t>
            </a:r>
          </a:p>
          <a:p>
            <a:pPr marL="0" indent="0">
              <a:buNone/>
            </a:pPr>
            <a:r>
              <a:rPr lang="fr-FR" dirty="0"/>
              <a:t>Tout au long de nos séances d ’Eveil à la foi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7770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Aujourd’hui Le 30 juin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69159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Se souvenir de cette année,</a:t>
            </a:r>
          </a:p>
          <a:p>
            <a:r>
              <a:rPr lang="fr-FR" dirty="0"/>
              <a:t>Rendre grâce pour Bruno qui a été ordonné prêtre</a:t>
            </a:r>
          </a:p>
          <a:p>
            <a:r>
              <a:rPr lang="fr-FR" dirty="0"/>
              <a:t>Faire une prière ensemble</a:t>
            </a:r>
          </a:p>
          <a:p>
            <a:r>
              <a:rPr lang="fr-FR" dirty="0"/>
              <a:t>Fêter la fin de l’année avec un gouter</a:t>
            </a:r>
          </a:p>
          <a:p>
            <a:pPr>
              <a:buNone/>
            </a:pPr>
            <a:endParaRPr lang="fr-FR" dirty="0"/>
          </a:p>
          <a:p>
            <a:r>
              <a:rPr lang="fr-FR" dirty="0"/>
              <a:t>Merci à vous les enfants pour tous ces bons moments</a:t>
            </a:r>
          </a:p>
          <a:p>
            <a:r>
              <a:rPr lang="fr-FR" dirty="0"/>
              <a:t>Merci à tous ceux qui aident pour l’animation </a:t>
            </a:r>
          </a:p>
          <a:p>
            <a:r>
              <a:rPr lang="fr-FR" dirty="0"/>
              <a:t>Merci aux parents d’être là. Vous pouvez rejoindre l’équipe d’animation si vous le souhaitez</a:t>
            </a:r>
          </a:p>
          <a:p>
            <a:endParaRPr lang="fr-FR" dirty="0"/>
          </a:p>
          <a:p>
            <a:r>
              <a:rPr lang="fr-FR" dirty="0"/>
              <a:t>Au revoir à ceux qui partent au catéchisme</a:t>
            </a:r>
          </a:p>
          <a:p>
            <a:r>
              <a:rPr lang="fr-FR" dirty="0"/>
              <a:t>Aux autres: rendez vous l’année prochaine!! </a:t>
            </a:r>
          </a:p>
          <a:p>
            <a:endParaRPr lang="fr-FR" dirty="0"/>
          </a:p>
          <a:p>
            <a:pPr lvl="3">
              <a:buNone/>
            </a:pPr>
            <a:endParaRPr lang="fr-FR" dirty="0"/>
          </a:p>
          <a:p>
            <a:pPr lvl="3">
              <a:buNone/>
            </a:pPr>
            <a:r>
              <a:rPr lang="fr-FR" dirty="0"/>
              <a:t>L’équipe d’animation : Céline, Céline, Cécile, Marine, Geneviève, Pauline et d’autres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séances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5040560"/>
          </a:xfrm>
        </p:spPr>
        <p:txBody>
          <a:bodyPr>
            <a:normAutofit fontScale="925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… 6 rencontres parents + enfants: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30 septembre, 	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25 novembre,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27 janvier,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24 mars,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26 mai et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30 juin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99"/>
              </a:solidFill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et le 16 décembre- la crèche vivante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Et mardi gras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chemeClr val="accent4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99"/>
                </a:solidFill>
                <a:cs typeface="Arial" pitchFamily="34" charset="0"/>
              </a:rPr>
              <a:t>Vous souvenez – vous des bricolages? Qu’avez-vous retenu?!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179512" y="199673"/>
            <a:ext cx="2880320" cy="1035655"/>
          </a:xfrm>
          <a:prstGeom prst="cloud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12700" cmpd="dbl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62564" tIns="62564" rIns="62564" bIns="62564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Accueillir l’autre, la différence.  </a:t>
            </a:r>
            <a:endParaRPr lang="fr-FR" dirty="0"/>
          </a:p>
        </p:txBody>
      </p:sp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6084168" y="5784828"/>
            <a:ext cx="2088232" cy="1035655"/>
          </a:xfrm>
          <a:prstGeom prst="cloud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12700" cmpd="dbl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62564" tIns="62564" rIns="62564" bIns="62564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/>
              <a:t>Tous enfants </a:t>
            </a:r>
          </a:p>
          <a:p>
            <a:pPr algn="ctr"/>
            <a:r>
              <a:rPr lang="fr-FR" b="1" dirty="0"/>
              <a:t>de Dieu</a:t>
            </a:r>
            <a:endParaRPr lang="fr-FR" sz="28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35DA5A9-4549-40DF-9BC9-8CB1B70D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563" y="224226"/>
            <a:ext cx="5770984" cy="778098"/>
          </a:xfrm>
        </p:spPr>
        <p:txBody>
          <a:bodyPr/>
          <a:lstStyle/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Le 30 septembre</a:t>
            </a:r>
            <a:endParaRPr lang="fr-FR" dirty="0"/>
          </a:p>
        </p:txBody>
      </p:sp>
      <p:pic>
        <p:nvPicPr>
          <p:cNvPr id="1026" name="Picture 2" descr="https://attachment.outlook.live.net/owa/p.kannengiesser@hotmail.fr/service.svc/s/GetAttachmentThumbnail?id=AQMkADAwATYwMAItOTkAOGQtZDc0OC0wMAItMDAKAEYAAAOn%2BTZNlcYqT5w73zALR90ABwDe%2FDPxwOMrRo1lt2OHbeZNAAACAQwAAADe%2FDPxwOMrRo1lt2OHbeZNAAHuKv4BAAAAARIAEABV9RtFJc%2BWRKDH4Zff%2FTMO&amp;thumbnailType=2&amp;X-OWA-CANARY=46ykFUW0vk2Rv2_1tRHVSfDhRp901tUY5GhdT-oCMqgcw0FJurbOKNfmX_TniZwb2rGRyC2saq0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0NzUwNzEsImV4cCI6MTUyOTQ3NTY3MSwiaXNzIjoiMDAwMDAwMDItMDAwMC0wZmYxLWNlMDAtMDAwMDAwMDAwMDAwQDg0ZGY5ZTdmLWU5ZjYtNDBhZi1iNDM1LWFhYWFhYWFhYWFhYSIsImF1ZCI6IjAwMDAwMDAyLTAwMDAtMGZmMS1jZTAwLTAwMDAwMDAwMDAwMC9hdHRhY2htZW50Lm91dGxvb2subGl2ZS5uZXRAODRkZjllN2YtZTlmNi00MGFmLWI0MzUtYWFhYWFhYWFhYWFhIn0.ho-V7goPG9ssonqI1n9Ab8OusGBB3xUNHg1QFmrLxQVHlwBfBIdGCiW4oouR9eied-5dJUc0OllW8G_ckuIuep2gUk485Ppyi2XtGCRNQP89E7l8p3z9SQEX1tI4VZ7L897DDzRGC4_SdGS7Iob7k4B-WSSDau7wJeqtvcEI1nfIyjs4-UzL2eiI6U_2Xr5Qf-UO4-1JLTaSA5UIdPdy6cGATtb8DUQlvdplF41mDHVa4oN595QYlqCi1cySJTxCwPa9Wdht_SoBkoXrFeZdgRN6tC2-89JHWeVgifii7f_JQF2aPV396AY65kHaN1-QcdN9gB8LnVwOuWN5pqdmgw&amp;owa=outlook.live.com&amp;isc=1">
            <a:extLst>
              <a:ext uri="{FF2B5EF4-FFF2-40B4-BE49-F238E27FC236}">
                <a16:creationId xmlns:a16="http://schemas.microsoft.com/office/drawing/2014/main" id="{CBE80ED1-615B-4EA4-8477-77C4D756B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2" b="11150"/>
          <a:stretch/>
        </p:blipFill>
        <p:spPr bwMode="auto">
          <a:xfrm>
            <a:off x="7452319" y="224226"/>
            <a:ext cx="1655305" cy="15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ttachment.outlook.live.net/owa/p.kannengiesser@hotmail.fr/service.svc/s/GetAttachmentThumbnail?id=AQMkADAwATYwMAItOTkAOGQtZDc0OC0wMAItMDAKAEYAAAOn%2BTZNlcYqT5w73zALR90ABwDe%2FDPxwOMrRo1lt2OHbeZNAAACAQwAAADe%2FDPxwOMrRo1lt2OHbeZNAAHwmukhAAAAARIAEAAsv4BejnU9TqwC%2B5N1mPJb&amp;thumbnailType=2&amp;X-OWA-CANARY=SLMOy4ircUeQKIzOUAXE4QBKBaiG2NUYdvzgyJ-MQbkcRY6IM6AJLu4mIJOfugq0POBwPaJXd9g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3MDI0NDMsImV4cCI6MTUyOTcwMzA0MywiaXNzIjoiMDAwMDAwMDItMDAwMC0wZmYxLWNlMDAtMDAwMDAwMDAwMDAwQDg0ZGY5ZTdmLWU5ZjYtNDBhZi1iNDM1LWFhYWFhYWFhYWFhYSIsImF1ZCI6IjAwMDAwMDAyLTAwMDAtMGZmMS1jZTAwLTAwMDAwMDAwMDAwMC9hdHRhY2htZW50Lm91dGxvb2subGl2ZS5uZXRAODRkZjllN2YtZTlmNi00MGFmLWI0MzUtYWFhYWFhYWFhYWFhIn0.OF_5_08MxAcu7djEocszQgSgy41mfB1eknlsCoOXxjN84bnXGrnslxTyEmlldjtTdGEnSKKqa_qolLGJzoqc6Tgso_MUrI4Y4Q96Uzyj_ZBEUJ1qesBRAcsAUVR-D98Yf1dcniIn9kUOckeLX4xaHEngE3TYMPYEjk8LSfvtWEUGjNU6_1Kw2yvOFCwUkHd295Zh-yfIhJXDWRC_wJHddeGcjz_3WmWXetSZuPOzFGPQfDNScfnlsDeN12tRzhydSHlQbkH_7OO-YuJUJFF1QUQ3AIvWBrHJHlxNE_V33OzPIUFuoM4lO7nxnfZHdE0zbcp6AftdUtPAYFjIbNwvSg&amp;owa=outlook.live.com&amp;isc=1">
            <a:extLst>
              <a:ext uri="{FF2B5EF4-FFF2-40B4-BE49-F238E27FC236}">
                <a16:creationId xmlns:a16="http://schemas.microsoft.com/office/drawing/2014/main" id="{5F76F83F-9034-4D22-A4BC-884E2CB04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7944"/>
          <a:stretch/>
        </p:blipFill>
        <p:spPr bwMode="auto">
          <a:xfrm rot="16200000">
            <a:off x="5463099" y="2063191"/>
            <a:ext cx="3498404" cy="36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EC7C9D-6F81-4B2E-ABFB-D82327C42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9" t="8617" r="109" b="12201"/>
          <a:stretch/>
        </p:blipFill>
        <p:spPr>
          <a:xfrm>
            <a:off x="148580" y="1235328"/>
            <a:ext cx="5143500" cy="5430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82DD285-5392-4258-94D8-4BD25A16C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8068819" cy="53606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EADEAB1-EC80-44A6-979E-191ED60B39CB}"/>
              </a:ext>
            </a:extLst>
          </p:cNvPr>
          <p:cNvSpPr txBox="1">
            <a:spLocks/>
          </p:cNvSpPr>
          <p:nvPr/>
        </p:nvSpPr>
        <p:spPr>
          <a:xfrm>
            <a:off x="522787" y="1886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Le 25 novembre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84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Le 25 novembre</a:t>
            </a:r>
            <a:endParaRPr lang="fr-FR" dirty="0"/>
          </a:p>
        </p:txBody>
      </p:sp>
      <p:sp>
        <p:nvSpPr>
          <p:cNvPr id="6" name="AutoShape 27"/>
          <p:cNvSpPr>
            <a:spLocks noChangeArrowheads="1"/>
          </p:cNvSpPr>
          <p:nvPr/>
        </p:nvSpPr>
        <p:spPr bwMode="auto">
          <a:xfrm>
            <a:off x="1115616" y="5600729"/>
            <a:ext cx="2592288" cy="1035655"/>
          </a:xfrm>
          <a:prstGeom prst="cloud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12700" cmpd="dbl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62564" tIns="62564" rIns="62564" bIns="62564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/>
              <a:t>L’Avent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E9B9AD-38E1-4D76-BA91-EE83D7C19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51" r="13601" b="13250"/>
          <a:stretch/>
        </p:blipFill>
        <p:spPr>
          <a:xfrm>
            <a:off x="5894384" y="3770356"/>
            <a:ext cx="2852844" cy="2866028"/>
          </a:xfrm>
          <a:prstGeom prst="rect">
            <a:avLst/>
          </a:prstGeom>
        </p:spPr>
      </p:pic>
      <p:pic>
        <p:nvPicPr>
          <p:cNvPr id="5122" name="Picture 2" descr="https://attachment.outlook.live.net/owa/p.kannengiesser@hotmail.fr/service.svc/s/GetAttachmentThumbnail?id=AQMkADAwATYwMAItOTkAOGQtZDc0OC0wMAItMDAKAEYAAAOn%2BTZNlcYqT5w73zALR90ABwDe%2FDPxwOMrRo1lt2OHbeZNAAACAQkAAADe%2FDPxwOMrRo1lt2OHbeZNAAFmjEA4AAAAARIAEAC4QRSTlX2DQq1YwfOaCrC0&amp;thumbnailType=2&amp;X-OWA-CANARY=Bu3SqX6v7kSiAy6xbDHw43Duz8tT1dUYqDIXoX3F0kLuVQmzCvxwtG2-VoMWoU0TqtH7igMplKI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zNTA4ODMsImV4cCI6MTUyOTM1MTQ4MywiaXNzIjoiMDAwMDAwMDItMDAwMC0wZmYxLWNlMDAtMDAwMDAwMDAwMDAwQDg0ZGY5ZTdmLWU5ZjYtNDBhZi1iNDM1LWFhYWFhYWFhYWFhYSIsImF1ZCI6IjAwMDAwMDAyLTAwMDAtMGZmMS1jZTAwLTAwMDAwMDAwMDAwMC9hdHRhY2htZW50Lm91dGxvb2subGl2ZS5uZXRAODRkZjllN2YtZTlmNi00MGFmLWI0MzUtYWFhYWFhYWFhYWFhIn0.jJBHyWIY3ZmXFkq0pg7uYFGt2B-Wla0cFgLTZxEaQ2diU_63TXzqgIGAHG1_qvhCKcyQ4kUgJYlbT4utdjMLh2VLA_mjRvikfR4JhRjSLmrnCefsLXnbIvvC1kk-Iik2iZ8DJQHa6UgD_Xwkx9rGuPLImF3hhqZDW0ulmgM2Tb7lFcejaocYCg8vvfERi_kPhZeLRUHT0mUSun3LkjpQcWZfD2z2edrlUps7wx6z6Lco59O7hsIGiYM0JZUltKtYSJi_Df3V1YWEKcSlh2YNKzoj_3cWMpnN2KvwnjEgv1ygXbpm0_zN2QrZ-xVrCU2Z-9d9pa_ZeCPwc0lv6qwsiw&amp;owa=outlook.live.com&amp;isc=1">
            <a:extLst>
              <a:ext uri="{FF2B5EF4-FFF2-40B4-BE49-F238E27FC236}">
                <a16:creationId xmlns:a16="http://schemas.microsoft.com/office/drawing/2014/main" id="{0F598827-2AB8-4C02-85DD-7086CA0CD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49680" r="26201" b="6835"/>
          <a:stretch/>
        </p:blipFill>
        <p:spPr bwMode="auto">
          <a:xfrm>
            <a:off x="560314" y="2193326"/>
            <a:ext cx="3147590" cy="301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78EB14-F8A1-4C37-86DD-9A74F6294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64" y="1198227"/>
            <a:ext cx="3523488" cy="23408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le 16 décembre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pPr>
              <a:buNone/>
            </a:pPr>
            <a:endParaRPr lang="fr-FR" dirty="0"/>
          </a:p>
        </p:txBody>
      </p:sp>
      <p:sp>
        <p:nvSpPr>
          <p:cNvPr id="10242" name="AutoShape 2" descr="Résultat de recherche d'images pour &quot;photos crêche vivante&quot;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44" name="AutoShape 4" descr="Résultat de recherche d'images pour &quot;photos crêche vivante&quot;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46" name="AutoShape 6" descr="Résultat de recherche d'images pour &quot;photos crêche vivante&quot;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4FF39E-1896-4BC7-939A-0D1FA50CC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124744"/>
            <a:ext cx="7956376" cy="5304251"/>
          </a:xfrm>
          <a:prstGeom prst="rect">
            <a:avLst/>
          </a:prstGeom>
        </p:spPr>
      </p:pic>
      <p:sp>
        <p:nvSpPr>
          <p:cNvPr id="4" name="AutoShape 27"/>
          <p:cNvSpPr>
            <a:spLocks noChangeArrowheads="1"/>
          </p:cNvSpPr>
          <p:nvPr/>
        </p:nvSpPr>
        <p:spPr bwMode="auto">
          <a:xfrm>
            <a:off x="6444208" y="4960240"/>
            <a:ext cx="2592288" cy="1878975"/>
          </a:xfrm>
          <a:prstGeom prst="cloud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12700" cmpd="dbl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62564" tIns="62564" rIns="62564" bIns="62564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/>
              <a:t>Crèche vivante</a:t>
            </a:r>
            <a:endParaRPr lang="fr-FR" sz="4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4400" kern="1200" dirty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rPr>
              <a:t>Le 27 janvier</a:t>
            </a:r>
          </a:p>
        </p:txBody>
      </p:sp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4800" y="999362"/>
            <a:ext cx="2160240" cy="1035655"/>
          </a:xfrm>
          <a:prstGeom prst="cloud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12700" cmpd="dbl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62564" tIns="62564" rIns="62564" bIns="62564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/>
              <a:t>Prier </a:t>
            </a:r>
            <a:endParaRPr lang="fr-FR" sz="4800" dirty="0"/>
          </a:p>
        </p:txBody>
      </p:sp>
      <p:sp>
        <p:nvSpPr>
          <p:cNvPr id="9218" name="AutoShape 2" descr="Résultat de recherche d'images pour &quot;bricolage colombe&quot;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https://attachment.outlook.live.net/owa/p.kannengiesser@hotmail.fr/service.svc/s/GetAttachmentThumbnail?id=AQMkADAwATYwMAItOTkAOGQtZDc0OC0wMAItMDAKAEYAAAOn%2BTZNlcYqT5w73zALR90ABwDe%2FDPxwOMrRo1lt2OHbeZNAAACAQwAAADe%2FDPxwOMrRo1lt2OHbeZNAAHuKv4BAAAAARIAEAC65PaSw8jfSr%2F5VKc9Jbpc&amp;thumbnailType=2&amp;X-OWA-CANARY=46ykFUW0vk2Rv2_1tRHVSfDhRp901tUY5GhdT-oCMqgcw0FJurbOKNfmX_TniZwb2rGRyC2saq0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0NzUwNzEsImV4cCI6MTUyOTQ3NTY3MSwiaXNzIjoiMDAwMDAwMDItMDAwMC0wZmYxLWNlMDAtMDAwMDAwMDAwMDAwQDg0ZGY5ZTdmLWU5ZjYtNDBhZi1iNDM1LWFhYWFhYWFhYWFhYSIsImF1ZCI6IjAwMDAwMDAyLTAwMDAtMGZmMS1jZTAwLTAwMDAwMDAwMDAwMC9hdHRhY2htZW50Lm91dGxvb2subGl2ZS5uZXRAODRkZjllN2YtZTlmNi00MGFmLWI0MzUtYWFhYWFhYWFhYWFhIn0.ho-V7goPG9ssonqI1n9Ab8OusGBB3xUNHg1QFmrLxQVHlwBfBIdGCiW4oouR9eied-5dJUc0OllW8G_ckuIuep2gUk485Ppyi2XtGCRNQP89E7l8p3z9SQEX1tI4VZ7L897DDzRGC4_SdGS7Iob7k4B-WSSDau7wJeqtvcEI1nfIyjs4-UzL2eiI6U_2Xr5Qf-UO4-1JLTaSA5UIdPdy6cGATtb8DUQlvdplF41mDHVa4oN595QYlqCi1cySJTxCwPa9Wdht_SoBkoXrFeZdgRN6tC2-89JHWeVgifii7f_JQF2aPV396AY65kHaN1-QcdN9gB8LnVwOuWN5pqdmgw&amp;owa=outlook.live.com&amp;isc=1">
            <a:extLst>
              <a:ext uri="{FF2B5EF4-FFF2-40B4-BE49-F238E27FC236}">
                <a16:creationId xmlns:a16="http://schemas.microsoft.com/office/drawing/2014/main" id="{C43B9B40-2BA5-4DC7-B010-EDA23AF89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17450"/>
          <a:stretch/>
        </p:blipFill>
        <p:spPr bwMode="auto">
          <a:xfrm>
            <a:off x="4240066" y="1294547"/>
            <a:ext cx="2865755" cy="220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tachment.outlook.live.net/owa/p.kannengiesser@hotmail.fr/service.svc/s/GetAttachmentThumbnail?id=AQMkADAwATYwMAItOTkAOGQtZDc0OC0wMAItMDAKAEYAAAOn%2BTZNlcYqT5w73zALR90ABwDe%2FDPxwOMrRo1lt2OHbeZNAAACAQwAAADe%2FDPxwOMrRo1lt2OHbeZNAAHuKv4BAAAAARIAEAD5HYvZMVpSSoUC7Gc7rbRN&amp;thumbnailType=2&amp;X-OWA-CANARY=46ykFUW0vk2Rv2_1tRHVSfDhRp901tUY5GhdT-oCMqgcw0FJurbOKNfmX_TniZwb2rGRyC2saq0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0NzUwNzEsImV4cCI6MTUyOTQ3NTY3MSwiaXNzIjoiMDAwMDAwMDItMDAwMC0wZmYxLWNlMDAtMDAwMDAwMDAwMDAwQDg0ZGY5ZTdmLWU5ZjYtNDBhZi1iNDM1LWFhYWFhYWFhYWFhYSIsImF1ZCI6IjAwMDAwMDAyLTAwMDAtMGZmMS1jZTAwLTAwMDAwMDAwMDAwMC9hdHRhY2htZW50Lm91dGxvb2subGl2ZS5uZXRAODRkZjllN2YtZTlmNi00MGFmLWI0MzUtYWFhYWFhYWFhYWFhIn0.ho-V7goPG9ssonqI1n9Ab8OusGBB3xUNHg1QFmrLxQVHlwBfBIdGCiW4oouR9eied-5dJUc0OllW8G_ckuIuep2gUk485Ppyi2XtGCRNQP89E7l8p3z9SQEX1tI4VZ7L897DDzRGC4_SdGS7Iob7k4B-WSSDau7wJeqtvcEI1nfIyjs4-UzL2eiI6U_2Xr5Qf-UO4-1JLTaSA5UIdPdy6cGATtb8DUQlvdplF41mDHVa4oN595QYlqCi1cySJTxCwPa9Wdht_SoBkoXrFeZdgRN6tC2-89JHWeVgifii7f_JQF2aPV396AY65kHaN1-QcdN9gB8LnVwOuWN5pqdmgw&amp;owa=outlook.live.com&amp;isc=1">
            <a:extLst>
              <a:ext uri="{FF2B5EF4-FFF2-40B4-BE49-F238E27FC236}">
                <a16:creationId xmlns:a16="http://schemas.microsoft.com/office/drawing/2014/main" id="{80141C66-745B-4F06-AA52-504364C50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8500" r="12201" b="8000"/>
          <a:stretch/>
        </p:blipFill>
        <p:spPr bwMode="auto">
          <a:xfrm>
            <a:off x="539552" y="2256662"/>
            <a:ext cx="3214965" cy="44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tachment.outlook.live.net/owa/p.kannengiesser@hotmail.fr/service.svc/s/GetAttachmentThumbnail?id=AQMkADAwATYwMAItOTkAOGQtZDc0OC0wMAItMDAKAEYAAAOn%2BTZNlcYqT5w73zALR90ABwDe%2FDPxwOMrRo1lt2OHbeZNAAACAQwAAADe%2FDPxwOMrRo1lt2OHbeZNAAHuKv4BAAAAARIAEABunuYPU1a%2BTIUou3bdcoda&amp;thumbnailType=2&amp;X-OWA-CANARY=46ykFUW0vk2Rv2_1tRHVSfDhRp901tUY5GhdT-oCMqgcw0FJurbOKNfmX_TniZwb2rGRyC2saq0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zkzMjE2LTI1NzYyMDk3MzZcIixcInB1aWRcIjpcIjE2ODg4NTI0MzY0NzM2NzJcIixcIm9pZFwiOlwiMDAwNjAwMDAtOTk4ZC1kNzQ4LTAwMDAtMDAwMDAwMDAwMDAwXCIsXCJzY29wZVwiOlwiT3dhRG93bmxvYWRcIn0iLCJuYmYiOjE1Mjk0NzUwNzEsImV4cCI6MTUyOTQ3NTY3MSwiaXNzIjoiMDAwMDAwMDItMDAwMC0wZmYxLWNlMDAtMDAwMDAwMDAwMDAwQDg0ZGY5ZTdmLWU5ZjYtNDBhZi1iNDM1LWFhYWFhYWFhYWFhYSIsImF1ZCI6IjAwMDAwMDAyLTAwMDAtMGZmMS1jZTAwLTAwMDAwMDAwMDAwMC9hdHRhY2htZW50Lm91dGxvb2subGl2ZS5uZXRAODRkZjllN2YtZTlmNi00MGFmLWI0MzUtYWFhYWFhYWFhYWFhIn0.ho-V7goPG9ssonqI1n9Ab8OusGBB3xUNHg1QFmrLxQVHlwBfBIdGCiW4oouR9eied-5dJUc0OllW8G_ckuIuep2gUk485Ppyi2XtGCRNQP89E7l8p3z9SQEX1tI4VZ7L897DDzRGC4_SdGS7Iob7k4B-WSSDau7wJeqtvcEI1nfIyjs4-UzL2eiI6U_2Xr5Qf-UO4-1JLTaSA5UIdPdy6cGATtb8DUQlvdplF41mDHVa4oN595QYlqCi1cySJTxCwPa9Wdht_SoBkoXrFeZdgRN6tC2-89JHWeVgifii7f_JQF2aPV396AY65kHaN1-QcdN9gB8LnVwOuWN5pqdmgw&amp;owa=outlook.live.com&amp;isc=1">
            <a:extLst>
              <a:ext uri="{FF2B5EF4-FFF2-40B4-BE49-F238E27FC236}">
                <a16:creationId xmlns:a16="http://schemas.microsoft.com/office/drawing/2014/main" id="{1E2CECEC-48F4-4B54-ADB7-30F7E7E39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24801" r="15000" b="37400"/>
          <a:stretch/>
        </p:blipFill>
        <p:spPr bwMode="auto">
          <a:xfrm>
            <a:off x="5529543" y="3378056"/>
            <a:ext cx="338437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4FCDBE7-16E5-4F15-A4F1-AF63AFB5A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4968"/>
            <a:ext cx="3629070" cy="256756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261FCF-5469-486A-9D5A-3CFF17BB14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/>
          <a:stretch/>
        </p:blipFill>
        <p:spPr>
          <a:xfrm>
            <a:off x="4554714" y="1340768"/>
            <a:ext cx="3629070" cy="25675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E32F65-8B24-4E1C-9022-A3F1C2E92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49080"/>
            <a:ext cx="3423663" cy="255984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FD85463-DC8E-4D65-8A6C-4E47603A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4400" kern="1200" dirty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rPr>
              <a:t>Le 27 janvier</a:t>
            </a:r>
          </a:p>
        </p:txBody>
      </p:sp>
    </p:spTree>
    <p:extLst>
      <p:ext uri="{BB962C8B-B14F-4D97-AF65-F5344CB8AC3E}">
        <p14:creationId xmlns:p14="http://schemas.microsoft.com/office/powerpoint/2010/main" val="331448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67AB0-841A-4B2A-A515-E124EE10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4"/>
                </a:solidFill>
                <a:cs typeface="Arial" pitchFamily="34" charset="0"/>
              </a:rPr>
              <a:t>Carnaval-Mardi gras – 13 </a:t>
            </a:r>
            <a:r>
              <a:rPr lang="fr-FR" dirty="0" err="1">
                <a:solidFill>
                  <a:schemeClr val="accent4"/>
                </a:solidFill>
                <a:cs typeface="Arial" pitchFamily="34" charset="0"/>
              </a:rPr>
              <a:t>fevrier</a:t>
            </a:r>
            <a:endParaRPr lang="fr-FR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556F11-D440-46B5-A2CF-62CBBFB10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011"/>
            <a:ext cx="5184576" cy="34444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07E2BA-6C73-402F-8DAB-72694CE27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5184576" cy="34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793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195</Words>
  <Application>Microsoft Office PowerPoint</Application>
  <PresentationFormat>Affichage à l'écran (4:3)</PresentationFormat>
  <Paragraphs>53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Arial</vt:lpstr>
      <vt:lpstr>Calibri</vt:lpstr>
      <vt:lpstr>Thème Office</vt:lpstr>
      <vt:lpstr>Eveil à la foi 2017-2018</vt:lpstr>
      <vt:lpstr>Les séances</vt:lpstr>
      <vt:lpstr>Le 30 septembre</vt:lpstr>
      <vt:lpstr>Présentation PowerPoint</vt:lpstr>
      <vt:lpstr>Le 25 novembre</vt:lpstr>
      <vt:lpstr>le 16 décembre</vt:lpstr>
      <vt:lpstr>Le 27 janvier</vt:lpstr>
      <vt:lpstr>Le 27 janvier</vt:lpstr>
      <vt:lpstr>Carnaval-Mardi gras – 13 fevrier</vt:lpstr>
      <vt:lpstr>Le 24 mars</vt:lpstr>
      <vt:lpstr>Présentation PowerPoint</vt:lpstr>
      <vt:lpstr>Présentation PowerPoint</vt:lpstr>
      <vt:lpstr>Présentation PowerPoint</vt:lpstr>
      <vt:lpstr>Prière</vt:lpstr>
      <vt:lpstr>Aujourd’hui Le 30 juin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Pô et Sté</dc:creator>
  <cp:lastModifiedBy>Stéphane Beaupère</cp:lastModifiedBy>
  <cp:revision>93</cp:revision>
  <dcterms:created xsi:type="dcterms:W3CDTF">2017-03-05T20:26:54Z</dcterms:created>
  <dcterms:modified xsi:type="dcterms:W3CDTF">2018-06-28T19:29:06Z</dcterms:modified>
</cp:coreProperties>
</file>